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4" r:id="rId3"/>
  </p:sldMasterIdLst>
  <p:notesMasterIdLst>
    <p:notesMasterId r:id="rId5"/>
  </p:notesMasterIdLst>
  <p:sldIdLst>
    <p:sldId id="256" r:id="rId4"/>
    <p:sldId id="259" r:id="rId6"/>
    <p:sldId id="268" r:id="rId7"/>
    <p:sldId id="27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0" autoAdjust="0"/>
    <p:restoredTop sz="93692"/>
  </p:normalViewPr>
  <p:slideViewPr>
    <p:cSldViewPr snapToGrid="0" snapToObjects="1">
      <p:cViewPr varScale="1">
        <p:scale>
          <a:sx n="68" d="100"/>
          <a:sy n="68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7388-3EC4-4C92-A555-53BBE0295B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D4F1-D401-4CCD-A0EF-F41AA0D8CE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200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Calibri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999830" y="1855661"/>
            <a:ext cx="2192338" cy="1381760"/>
          </a:xfrm>
        </p:spPr>
        <p:txBody>
          <a:bodyPr/>
          <a:lstStyle/>
          <a:p>
            <a:r>
              <a:rPr lang="en-US" altLang="zh-CN" sz="4800"/>
              <a:t> 2019</a:t>
            </a:r>
            <a:endParaRPr lang="en-US" altLang="zh-CN" sz="4800"/>
          </a:p>
          <a:p>
            <a:r>
              <a:rPr lang="zh-CN" altLang="zh-CN" sz="3600"/>
              <a:t>上学期</a:t>
            </a:r>
            <a:endParaRPr lang="zh-CN" altLang="zh-CN" sz="360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098800" y="4048760"/>
            <a:ext cx="5965825" cy="700405"/>
          </a:xfrm>
        </p:spPr>
        <p:txBody>
          <a:bodyPr wrap="square"/>
          <a:lstStyle/>
          <a:p>
            <a:pPr lvl="0" algn="ctr"/>
            <a:r>
              <a:rPr lang="en-US" altLang="zh-CN" kern="0" dirty="0">
                <a:sym typeface="+mn-lt"/>
              </a:rPr>
              <a:t>18-19-02</a:t>
            </a:r>
            <a:r>
              <a:rPr kern="0" dirty="0">
                <a:sym typeface="+mn-lt"/>
              </a:rPr>
              <a:t>学期总结 </a:t>
            </a:r>
            <a:endParaRPr kern="0" dirty="0">
              <a:sym typeface="+mn-lt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206365" y="5622925"/>
            <a:ext cx="1770380" cy="338455"/>
          </a:xfrm>
        </p:spPr>
        <p:txBody>
          <a:bodyPr wrap="square"/>
          <a:lstStyle/>
          <a:p>
            <a:pPr lvl="0" algn="ctr"/>
            <a:r>
              <a:rPr lang="en-US" altLang="zh-CN" sz="1800" kern="0" dirty="0">
                <a:sym typeface="+mn-lt"/>
              </a:rPr>
              <a:t>2018</a:t>
            </a:r>
            <a:r>
              <a:rPr sz="1800" kern="0" dirty="0">
                <a:sym typeface="+mn-lt"/>
              </a:rPr>
              <a:t>级   刘芳</a:t>
            </a:r>
            <a:endParaRPr sz="1800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4"/>
          <p:cNvSpPr>
            <a:spLocks noEditPoints="1"/>
          </p:cNvSpPr>
          <p:nvPr/>
        </p:nvSpPr>
        <p:spPr bwMode="auto">
          <a:xfrm>
            <a:off x="2543271" y="151383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Freeform 94"/>
          <p:cNvSpPr>
            <a:spLocks noEditPoints="1"/>
          </p:cNvSpPr>
          <p:nvPr/>
        </p:nvSpPr>
        <p:spPr bwMode="auto">
          <a:xfrm>
            <a:off x="2543271" y="278256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94"/>
          <p:cNvSpPr>
            <a:spLocks noEditPoints="1"/>
          </p:cNvSpPr>
          <p:nvPr/>
        </p:nvSpPr>
        <p:spPr bwMode="auto">
          <a:xfrm>
            <a:off x="2543320" y="431291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71570" y="2718435"/>
            <a:ext cx="49555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自然语言处理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NLP</a:t>
            </a:r>
            <a:r>
              <a:rPr kumimoji="0" lang="zh-CN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的多伦对话再学习</a:t>
            </a:r>
            <a:endParaRPr kumimoji="0" lang="zh-CN" altLang="zh-CN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阅读最新的多轮对话文献</a:t>
            </a:r>
            <a:endParaRPr kumimoji="0" lang="zh-CN" altLang="zh-CN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 小米项目复现代码</a:t>
            </a:r>
            <a:endParaRPr kumimoji="0" lang="zh-CN" altLang="zh-CN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着手移植开源框架</a:t>
            </a: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71570" y="4312920"/>
            <a:ext cx="8063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文献阅读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Neural Belief Tracker: Data-Driven Dialogue State Tracking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Multi-Turn Response Selection for Chatbots with Deep Attention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  <a:p>
            <a:pPr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      Matching Network 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多轮对话系统中语句生成方法研究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  <a:p>
            <a:pPr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662007" y="2387554"/>
            <a:ext cx="415700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   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71262" y="1581253"/>
            <a:ext cx="3141597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机器学习的再学习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TensorFlow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框架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en-US" altLang="zh-CN" sz="1800" b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ea"/>
              </a:rPr>
              <a:t>Attention机制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720590" y="774066"/>
            <a:ext cx="2621280" cy="420552"/>
          </a:xfrm>
        </p:spPr>
        <p:txBody>
          <a:bodyPr/>
          <a:lstStyle/>
          <a:p>
            <a:pPr algn="ctr"/>
            <a:r>
              <a:rPr lang="en-US" altLang="zh-CN" dirty="0"/>
              <a:t>18-19-02</a:t>
            </a:r>
            <a:r>
              <a:rPr lang="zh-CN" altLang="en-US" dirty="0"/>
              <a:t>期末小结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49450" y="1071880"/>
            <a:ext cx="8134985" cy="826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更多的文献阅读与代码复现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1951355" y="2009140"/>
            <a:ext cx="81362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选好自己的研究交叉点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53260" y="2632075"/>
            <a:ext cx="8134350" cy="7600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选修哲学院的相关语言课程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1953260" y="3479165"/>
            <a:ext cx="813498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NLP</a:t>
            </a: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需要懂得语言更深层次的含义</a:t>
            </a:r>
            <a:endParaRPr lang="zh-CN" altLang="en-US" sz="1600" kern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所有的人工智能问题最终都是哲学问题</a:t>
            </a:r>
            <a:endParaRPr lang="zh-CN" altLang="en-US" sz="1600" kern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785360" y="515620"/>
            <a:ext cx="3537585" cy="420370"/>
          </a:xfrm>
        </p:spPr>
        <p:txBody>
          <a:bodyPr/>
          <a:lstStyle/>
          <a:p>
            <a:pPr algn="ctr"/>
            <a:r>
              <a:rPr lang="en-US" altLang="zh-CN" dirty="0"/>
              <a:t>19-20-01</a:t>
            </a:r>
            <a:r>
              <a:rPr lang="zh-CN" altLang="en-US" dirty="0"/>
              <a:t>下学期研究计划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49450" y="4275455"/>
            <a:ext cx="8134985" cy="826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练习写作能力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TextBox 18"/>
          <p:cNvSpPr txBox="1"/>
          <p:nvPr/>
        </p:nvSpPr>
        <p:spPr>
          <a:xfrm>
            <a:off x="1953260" y="5235575"/>
            <a:ext cx="813498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积极参与写本子</a:t>
            </a:r>
            <a:endParaRPr lang="zh-CN" altLang="en-US" sz="1600" kern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练习英语阅读及写作</a:t>
            </a:r>
            <a:endParaRPr lang="zh-CN" altLang="en-US" sz="1600" kern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14700" y="3429000"/>
            <a:ext cx="681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K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YOU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0600" y="1982450"/>
            <a:ext cx="29908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20</a:t>
            </a:r>
            <a:r>
              <a:rPr kumimoji="0" lang="en-US" altLang="zh-CN" sz="88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19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406</Words>
  <Application>WPS 演示</Application>
  <PresentationFormat>宽屏</PresentationFormat>
  <Paragraphs>56</Paragraphs>
  <Slides>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Segoe UI Light</vt:lpstr>
      <vt:lpstr>Century Gothic</vt:lpstr>
      <vt:lpstr>Segoe Print</vt:lpstr>
      <vt:lpstr>Segoe UI Light</vt:lpstr>
      <vt:lpstr>Wingdings</vt:lpstr>
      <vt:lpstr>Calibri</vt:lpstr>
      <vt:lpstr>Arial Unicode MS</vt:lpstr>
      <vt:lpstr>等线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Administrator</cp:lastModifiedBy>
  <cp:revision>82</cp:revision>
  <dcterms:created xsi:type="dcterms:W3CDTF">2015-08-18T02:51:00Z</dcterms:created>
  <dcterms:modified xsi:type="dcterms:W3CDTF">2019-07-30T13:49:55Z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2017-12-19T12:42:05.8546577Z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2052-11.1.0.8894</vt:lpwstr>
  </property>
</Properties>
</file>